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4" r:id="rId2"/>
    <p:sldId id="287" r:id="rId3"/>
    <p:sldId id="316" r:id="rId4"/>
    <p:sldId id="317" r:id="rId5"/>
    <p:sldId id="318" r:id="rId6"/>
    <p:sldId id="288" r:id="rId7"/>
    <p:sldId id="331" r:id="rId8"/>
    <p:sldId id="315" r:id="rId9"/>
    <p:sldId id="328" r:id="rId10"/>
    <p:sldId id="329" r:id="rId11"/>
    <p:sldId id="299" r:id="rId12"/>
    <p:sldId id="300" r:id="rId13"/>
    <p:sldId id="301" r:id="rId14"/>
    <p:sldId id="302" r:id="rId15"/>
    <p:sldId id="304" r:id="rId16"/>
    <p:sldId id="310" r:id="rId17"/>
    <p:sldId id="262" r:id="rId18"/>
    <p:sldId id="265" r:id="rId19"/>
    <p:sldId id="270" r:id="rId20"/>
    <p:sldId id="273" r:id="rId21"/>
    <p:sldId id="272" r:id="rId22"/>
    <p:sldId id="286" r:id="rId23"/>
    <p:sldId id="282" r:id="rId24"/>
    <p:sldId id="290" r:id="rId25"/>
    <p:sldId id="291" r:id="rId26"/>
    <p:sldId id="289" r:id="rId27"/>
    <p:sldId id="330" r:id="rId28"/>
    <p:sldId id="326" r:id="rId29"/>
    <p:sldId id="33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55" d="100"/>
          <a:sy n="55" d="100"/>
        </p:scale>
        <p:origin x="-35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0546-E8A1-4A1C-B73A-35629EBAD5D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5E1F-E496-47F1-9C17-9396C7333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9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C12-B91E-4766-B747-08D6039012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862388"/>
            <a:ext cx="8229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1F6F-B449-4AF2-A433-75C1926ADE0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76B7-720F-4567-BCE8-21C55EDEB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source=wiz&amp;text=%D0%BF%D0%B0%D0%BC%D1%8F%D1%82%D0%BD%D0%B8%D0%BA%20%D1%83%D1%88%D0%B0%D0%BA%D0%BE%D0%B2%D1%83%20%D0%B2%20%D1%80%D1%8B%D0%B1%D0%B8%D0%BD%D1%81%D0%BA%D0%B5&amp;noreask=1&amp;pos=11&amp;rpt=simage&amp;lr=10839&amp;uinfo=sw-1285-sh-612-fw-1060-fh-448-pd-1&amp;img_url=http://www.geo-photo.ru/data/media/735/1006201219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source=psearch&amp;text=%D1%81%D1%82%D0%B5%D0%BB%D0%B0%20%D1%83%D1%88%D0%B0%D0%BA%D0%BE%D0%B2%D1%83%20%D0%B2%20%D1%80%D1%8B%D0%B1%D0%B8%D0%BD%D1%81%D0%BA%D0%BE%D0%BC%20%D1%80%D0%B0%D0%B9%D0%BE%D0%BD%D0%B5&amp;pos=3&amp;rpt=simage&amp;lr=10839&amp;uinfo=sw-1285-sh-612-fw-1060-fh-448-pd-1&amp;img_url=http://www.goldring.ru/files/2/230x230/4104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D:\&#1056;&#1114;&#1056;&#181;&#1057;&#8218;&#1056;&#1109;&#1056;&#1169;&#1056;&#1105;&#1056;&#1108;&#1056;&#176;\Frames17\images\bottom6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SS\Desktop\Ушаков\ava-kor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896370" cy="217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842" y="3861048"/>
            <a:ext cx="9099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Федор Федорович</a:t>
            </a:r>
          </a:p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Ушаков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title"/>
          </p:nvPr>
        </p:nvSpPr>
        <p:spPr bwMode="auto">
          <a:xfrm>
            <a:off x="1043608" y="620688"/>
            <a:ext cx="7643192" cy="7509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>
                <a:latin typeface="Arial" charset="0"/>
              </a:rPr>
              <a:t>   </a:t>
            </a:r>
          </a:p>
        </p:txBody>
      </p:sp>
      <p:pic>
        <p:nvPicPr>
          <p:cNvPr id="3" name="Picture 11" descr="SG1S3799_2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2412"/>
            <a:ext cx="2674527" cy="401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SG1S3801_2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2630296" cy="3945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06972_20090303_1409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643598"/>
            <a:ext cx="2385357" cy="456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 txBox="1">
            <a:spLocks/>
          </p:cNvSpPr>
          <p:nvPr/>
        </p:nvSpPr>
        <p:spPr>
          <a:xfrm>
            <a:off x="899592" y="5625256"/>
            <a:ext cx="8325830" cy="619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композиции евангельского цикла помещены в пышные рисованные рамы.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13828" y="620688"/>
            <a:ext cx="4686304" cy="574665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Первые годы </a:t>
            </a: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службы Федора Ушакова прошли </a:t>
            </a: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интенсивной учебе под руководством опытных моряков. Благодаря своему усердию, пытливости ума, ревностному отношению к делу и высоким душевным качествам, молодой мичман </a:t>
            </a: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успешно </a:t>
            </a: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прошел эту первую школу.</a:t>
            </a:r>
            <a:endParaRPr lang="ru-RU" sz="2800" dirty="0"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2770" name="Picture 2" descr="http://rys-arhipelag.ucoz.ru/_ph/21/2/78541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3528392" cy="53298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642918"/>
            <a:ext cx="3960440" cy="621508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Екатерина</a:t>
            </a:r>
            <a:r>
              <a:rPr lang="en-US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II</a:t>
            </a: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ставила задачу выхода в Азовское и Черное моря, которые были под контролем Турции. </a:t>
            </a:r>
            <a:b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  В 1785 году в Севастополь на корабле "Святой Павел" прибыл капитан Федор Ушаков. Здесь и застала его война, которую в августе 1787 года Турция объявила России. </a:t>
            </a:r>
            <a:b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3.bp.blogspot.com/_53hquobzT3s/TN8bA-w9z4I/AAAAAAAAGFw/S9tb-hO2Jow/s1600/%25D0%2595%25D0%25BA%25D0%25B0%25D1%2582%25D0%25B5%25D1%2580%25D0%25B8%25D0%25BD%25D0%25B0II+%25D0%25B2+%25D0%25A1%25D0%25B5%25D0%25B2%25D0%25B0%25D1%2581%25D1%2582%25D0%25BE%25D0%25BF%25D0%25BE%25D0%25BB%25D0%2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" y="548680"/>
            <a:ext cx="4572000" cy="609891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291264" cy="259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Первая победа была одержана близ острова </a:t>
            </a:r>
            <a:r>
              <a:rPr lang="ru-RU" sz="3200" dirty="0" err="1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Фидониси</a:t>
            </a:r>
            <a:r>
              <a:rPr lang="ru-RU" sz="32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Молодой, но достаточно умный командир смог разгадать замысел врага и разгромить его. </a:t>
            </a:r>
            <a:endParaRPr lang="ru-RU" sz="3200" dirty="0"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26" name="AutoShape 2" descr="http://img.lenta.ru/articles/2006/08/17/blacksea/usha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g.lenta.ru/articles/2006/08/17/blacksea/usha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t2.gstatic.com/images?q=tbn:ANd9GcQIWF1y682_EFN6wOlKQsb37FXpll8Z_6xIUP_-98O1hCmqt-Rp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80" y="260648"/>
            <a:ext cx="8280920" cy="46085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opwar.ru/uploads/posts/2012-02/thumbs/1330052577_24fa28b7c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9411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73630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1787 году произошел бой у острова Змеиный. Силы турок намного превосходили русских, но к этому времени наш флотоводец разработал свою тактику. В итоге флот противника был разгромлен</a:t>
            </a: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За это время турки потеряли 18 кораблей, а русские - ни одного.</a:t>
            </a:r>
            <a:endParaRPr lang="ru-RU" sz="28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783960" cy="364502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Полное поражение Турция потерпела в битве у мыса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Калиакрия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 июля 1791 года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Ушаков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неожидано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зашел между турецкими кораблями и береговыми батареями. Сталкиваясь друг с другом, турецкие корабли в панике отступали в открытое море. В бою русский флот не потерял ни одного корабля. В результате этой победы был заключен выгодный для России 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topwar.ru/uploads/posts/2012-02/thumbs/1330052606_513d6a7a92aa.jpg"/>
          <p:cNvPicPr>
            <a:picLocks noChangeAspect="1" noChangeArrowheads="1"/>
          </p:cNvPicPr>
          <p:nvPr/>
        </p:nvPicPr>
        <p:blipFill>
          <a:blip r:embed="rId2" cstate="print"/>
          <a:srcRect t="17161" b="16060"/>
          <a:stretch>
            <a:fillRect/>
          </a:stretch>
        </p:blipFill>
        <p:spPr bwMode="auto">
          <a:xfrm>
            <a:off x="0" y="188640"/>
            <a:ext cx="9144000" cy="37444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391025" y="274638"/>
            <a:ext cx="4429447" cy="61071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Было одержано много разных побед. И все это благодаря тому, что Ушаков сумел найти свою стратегию, а не придерживался только того, что было написано в учебниках, он умел видеть конечную цель, и получал выдающиеся результаты своей работы. </a:t>
            </a:r>
            <a:endParaRPr lang="ru-RU" sz="28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7586" name="Picture 2" descr="http://4.bp.blogspot.com/-5JQbUFnm_Rs/T13sxt7y5xI/AAAAAAAAAWA/06nlqwthwss/s1600/bushako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79"/>
            <a:ext cx="3780666" cy="586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BOSS\Desktop\Ушак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480"/>
            <a:ext cx="3375700" cy="371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BOSS\Desktop\Ушаков\2146.jpg"/>
          <p:cNvPicPr>
            <a:picLocks noChangeAspect="1" noChangeArrowheads="1"/>
          </p:cNvPicPr>
          <p:nvPr/>
        </p:nvPicPr>
        <p:blipFill>
          <a:blip r:embed="rId3" cstate="print"/>
          <a:srcRect l="7154" r="14411"/>
          <a:stretch>
            <a:fillRect/>
          </a:stretch>
        </p:blipFill>
        <p:spPr bwMode="auto">
          <a:xfrm>
            <a:off x="1071538" y="3643314"/>
            <a:ext cx="26432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4357694"/>
            <a:ext cx="5143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море первым был по праву.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рвался в бой не для наград!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летопись российской славы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Внёс Ушаков достойный вклад!</a:t>
            </a:r>
          </a:p>
        </p:txBody>
      </p:sp>
      <p:pic>
        <p:nvPicPr>
          <p:cNvPr id="16385" name="Picture 1" descr="C:\Users\BOSS\Desktop\Ушаков\пав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14356"/>
            <a:ext cx="3453099" cy="261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BOSS\Desktop\Ушаков\1330052349_ushakov.jpg"/>
          <p:cNvPicPr>
            <a:picLocks noChangeAspect="1" noChangeArrowheads="1"/>
          </p:cNvPicPr>
          <p:nvPr/>
        </p:nvPicPr>
        <p:blipFill>
          <a:blip r:embed="rId2" cstate="print"/>
          <a:srcRect l="4024" r="5658"/>
          <a:stretch>
            <a:fillRect/>
          </a:stretch>
        </p:blipFill>
        <p:spPr bwMode="auto">
          <a:xfrm>
            <a:off x="5786446" y="1214422"/>
            <a:ext cx="2908766" cy="475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458112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61436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Рождённый для морских баталий,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ни одну не проиграл.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Ушакова уважали –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них был Богом адмирал.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говорил он по-французски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 вельмож страдал порой.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щедрый был душой по-русски.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Любил Россию всей душой.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флотоводца дарованье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морских сраженьях проявил,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всенародное признанье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при жизни получил.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C:\Users\BOSS\Desktop\Ушаков\ushak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08" y="638265"/>
            <a:ext cx="4104456" cy="300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188640"/>
            <a:ext cx="37444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Федор Фёдорович Ушаков скончался в 1817 году и был похоронен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Санаксарском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монастыре.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115" y="3212976"/>
            <a:ext cx="5040560" cy="32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SAM_0005.JPG"/>
          <p:cNvPicPr>
            <a:picLocks noChangeAspect="1" noChangeArrowheads="1"/>
          </p:cNvPicPr>
          <p:nvPr/>
        </p:nvPicPr>
        <p:blipFill>
          <a:blip r:embed="rId2" cstate="print"/>
          <a:srcRect l="9832" r="4444"/>
          <a:stretch>
            <a:fillRect/>
          </a:stretch>
        </p:blipFill>
        <p:spPr bwMode="auto">
          <a:xfrm>
            <a:off x="642910" y="1071546"/>
            <a:ext cx="464347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14942" y="548680"/>
            <a:ext cx="3643338" cy="7128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Адмирал Российского флота Феодор Ушаков родился 13 февраля 1745 года в сельце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Бурнаково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Романовского уезда Ярославской провинции и происходил из небогатого, но древнего дворянского рода. </a:t>
            </a:r>
          </a:p>
          <a:p>
            <a:pPr>
              <a:buNone/>
            </a:pPr>
            <a:r>
              <a:rPr lang="ru-RU" sz="4900" dirty="0" smtClean="0"/>
              <a:t>        </a:t>
            </a:r>
          </a:p>
          <a:p>
            <a:endParaRPr lang="ru-RU" sz="4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BOSS\Desktop\Ушаков\1267214156_image029.jpg"/>
          <p:cNvPicPr>
            <a:picLocks noChangeAspect="1" noChangeArrowheads="1"/>
          </p:cNvPicPr>
          <p:nvPr/>
        </p:nvPicPr>
        <p:blipFill>
          <a:blip r:embed="rId2" cstate="print"/>
          <a:srcRect l="18533" r="16771" b="9855"/>
          <a:stretch>
            <a:fillRect/>
          </a:stretch>
        </p:blipFill>
        <p:spPr bwMode="auto">
          <a:xfrm>
            <a:off x="5286380" y="2214554"/>
            <a:ext cx="32861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785794"/>
            <a:ext cx="5000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Лежат святые мощи в раке,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Похожей формой на фрегат.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Вселяя в души веру, радость,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будет русский   флот богат.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Чтит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Санаксарская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обитель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Геройских подвиг земляков.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небесный покровитель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российских моряков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172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2001 году православная церковь канонизировала Ушакова и причислила его к праведникам.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BOSS\Desktop\Ушаков\1330052222_IMG_41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772974" cy="47539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</a:rPr>
              <a:t>  </a:t>
            </a:r>
          </a:p>
        </p:txBody>
      </p:sp>
      <p:sp>
        <p:nvSpPr>
          <p:cNvPr id="143365" name="Rectangle 5"/>
          <p:cNvSpPr>
            <a:spLocks noGrp="1"/>
          </p:cNvSpPr>
          <p:nvPr>
            <p:ph type="body" sz="half" idx="1"/>
          </p:nvPr>
        </p:nvSpPr>
        <p:spPr>
          <a:xfrm>
            <a:off x="5292080" y="620688"/>
            <a:ext cx="3600450" cy="5112568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«Не отчаивайтесь! Сии грозные бури обратятся к славе России», — слова эти, принадлежащие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Ф.Ушакову, начертаны на его иконе, на свитке, что держит в руках святой. </a:t>
            </a:r>
          </a:p>
        </p:txBody>
      </p:sp>
      <p:pic>
        <p:nvPicPr>
          <p:cNvPr id="143367" name="Picture 7" descr="ushakov_sev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692696"/>
            <a:ext cx="3888432" cy="55153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04663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наши дни память о великом флотоводце, мореплавателе и просто прекрасном человеке увековечена  памятниками, названиями улиц, кораблей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996952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г. Рыбинск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616530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Хопылёво</a:t>
            </a:r>
            <a:endParaRPr lang="ru-RU" dirty="0"/>
          </a:p>
        </p:txBody>
      </p:sp>
      <p:pic>
        <p:nvPicPr>
          <p:cNvPr id="4098" name="Picture 2" descr="http://www.geo-photo.ru/data/media/735/10062012197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668" r="12952"/>
          <a:stretch/>
        </p:blipFill>
        <p:spPr bwMode="auto">
          <a:xfrm>
            <a:off x="5076057" y="344759"/>
            <a:ext cx="2670628" cy="280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goldring.ru/files/2/800/41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00" y="3284984"/>
            <a:ext cx="2952328" cy="338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Учитель\Desktop\уш\сентябрь 2010 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73210"/>
            <a:ext cx="4608512" cy="345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1547776"/>
            <a:ext cx="46085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октября, в День памяти святого праведного воина, икона с частицей мощей участвует в шествии по улице Крестовой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месту проведения митинга у памятника адмиралу, воздвигнутого в Рыбинске в 1996 году.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уш\0_7f479_d6e76b74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731" y="1052736"/>
            <a:ext cx="2866317" cy="496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13" y="461258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Хопылево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берегу Волги, в 2005 году установлен памятник адмиралу Федору Ушакову. Крест и якорь - удивительное сочетание веры и страсти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rybinsk.pravorg.ru/files/2016/09/810443621d4331bc35e27676d12e11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r="2671" b="5138"/>
          <a:stretch/>
        </p:blipFill>
        <p:spPr bwMode="auto">
          <a:xfrm>
            <a:off x="2224976" y="548680"/>
            <a:ext cx="4541240" cy="406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229200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июня 2013г. торжественно открыта и освящена стела в честь непобедимого адмирала.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Школа\Школьные фото\12-13\06.06 Памятник ушакова\IMG_43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1516882" y="404663"/>
            <a:ext cx="5947556" cy="491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nobel-shipyard.ru/i/4PsIvFgw2t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7" t="6780" r="12526" b="15602"/>
          <a:stretch/>
        </p:blipFill>
        <p:spPr bwMode="auto">
          <a:xfrm>
            <a:off x="971600" y="650379"/>
            <a:ext cx="4176464" cy="555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6" y="1027495"/>
            <a:ext cx="34563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августа 2017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реки Волги в с.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Хопылево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памятник Ушакову, в котором заложена преемственность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призвание будущего адмирала в форме игрушечного кораблика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 bwMode="auto">
          <a:xfrm>
            <a:off x="814143" y="537242"/>
            <a:ext cx="3855418" cy="4523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9249" r="17493" b="12857"/>
          <a:stretch/>
        </p:blipFill>
        <p:spPr bwMode="auto">
          <a:xfrm>
            <a:off x="4813822" y="558444"/>
            <a:ext cx="3160622" cy="4523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783361" y="537321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Часовня и памятный знак в селе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Бурнаково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SS\Desktop\Ушаков\ava-kor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896370" cy="217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842" y="3861048"/>
            <a:ext cx="9099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Федор Федорович</a:t>
            </a:r>
          </a:p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Ушаков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96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99592" y="490313"/>
            <a:ext cx="41417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 dirty="0"/>
              <a:t>Дом Ушаковых </a:t>
            </a:r>
          </a:p>
        </p:txBody>
      </p:sp>
      <p:pic>
        <p:nvPicPr>
          <p:cNvPr id="6" name="Picture 2" descr="F:\Школа\Разное\Ушаковцы Мы проводим\Доблестный адмирал\4_ 1-008- .gif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18890" y="1198889"/>
            <a:ext cx="6159847" cy="3757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395412" y="4981246"/>
            <a:ext cx="6283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жилых комнат, подсобные помещения, имел два выхода и веранду</a:t>
            </a:r>
          </a:p>
        </p:txBody>
      </p:sp>
    </p:spTree>
    <p:extLst>
      <p:ext uri="{BB962C8B-B14F-4D97-AF65-F5344CB8AC3E}">
        <p14:creationId xmlns:p14="http://schemas.microsoft.com/office/powerpoint/2010/main" val="62286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38994" y="614362"/>
            <a:ext cx="6124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 dirty="0"/>
              <a:t>Герб семьи Ушаковых </a:t>
            </a:r>
          </a:p>
        </p:txBody>
      </p:sp>
      <p:pic>
        <p:nvPicPr>
          <p:cNvPr id="6" name="Picture 10" descr="Davni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6058"/>
            <a:ext cx="2811462" cy="39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D:\РњРµС‚РѕРґРёРєР°\Frames17\images\bottom6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262438" cy="330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6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5106" y="620688"/>
            <a:ext cx="590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 dirty="0"/>
              <a:t>Церковь Богоявления на Острову</a:t>
            </a:r>
          </a:p>
        </p:txBody>
      </p:sp>
      <p:pic>
        <p:nvPicPr>
          <p:cNvPr id="6" name="Picture 2" descr="http://img-fotki.yandex.ru/get/9091/121447594.5ca/0_107052_bd130980_XL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802313" y="466515"/>
            <a:ext cx="2411376" cy="15734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://www.vestarchive.ru/images/stories/fotos_11/5_%20_thumb_medium500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39938"/>
            <a:ext cx="2509838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113088" y="2091667"/>
            <a:ext cx="59127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из метрической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церкви Богоявления на Острову за 1745 г.,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 родившихся»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феврале ... Числа 13. Лейб-гвардии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Семеновскаго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полку у солдата Фёдора Игнатьева сына Ушакова сельца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Бурнакова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 Феодор»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(Ярославский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госархив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г.Ростов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43213" y="4581525"/>
            <a:ext cx="649287" cy="360363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476672"/>
            <a:ext cx="8496944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Большое семейство Ушаковых состояло в приходе храма Богоявления-на-Острову, находившегося в трех верстах 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Бурнаково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9091/121447594.5ca/0_107052_bd130980_XL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5263" r="2622"/>
          <a:stretch/>
        </p:blipFill>
        <p:spPr bwMode="auto">
          <a:xfrm>
            <a:off x="899592" y="1916832"/>
            <a:ext cx="5124091" cy="40717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591196" y="2492896"/>
            <a:ext cx="3231921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ctr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этом храме Феодора крестили, здесь же была школа для дворянских детей, где он обучался грамоте и счету.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6838" y="560874"/>
            <a:ext cx="8795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/>
              <a:t>Церковь Богоявления </a:t>
            </a:r>
            <a:r>
              <a:rPr lang="ru-RU" sz="4000" b="1" dirty="0"/>
              <a:t>на Острову</a:t>
            </a:r>
          </a:p>
        </p:txBody>
      </p:sp>
      <p:pic>
        <p:nvPicPr>
          <p:cNvPr id="7" name="Picture 2" descr="https://regnum.ru/uploads/pictures/news/2020/02/04/regnum_picture_158081861486683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81" y="1268760"/>
            <a:ext cx="6588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434319" y="5704168"/>
            <a:ext cx="6120680" cy="82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ctr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Современный вид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2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G1S3815_2_resiz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564904"/>
            <a:ext cx="2515708" cy="377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06972_20090201_134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2589298"/>
            <a:ext cx="254428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8750" y="404664"/>
            <a:ext cx="88487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Интересная конструктивная особенность Богоявленского собора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двухстолпие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интерьере опорой для венчающей части здания служат не четыре, как это принято в ярославском зодчестве XVII в., а всего лишь два столпа.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9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G1S3812_2_resiz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5861" y="620688"/>
            <a:ext cx="2640012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SG1S3813_2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5" y="1110902"/>
            <a:ext cx="2562225" cy="38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06972_20090303_1406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58" y="980728"/>
            <a:ext cx="2738437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3648" y="5445224"/>
            <a:ext cx="71683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стенах частично сохранились живопись середины XIX века.</a:t>
            </a:r>
          </a:p>
        </p:txBody>
      </p:sp>
    </p:spTree>
    <p:extLst>
      <p:ext uri="{BB962C8B-B14F-4D97-AF65-F5344CB8AC3E}">
        <p14:creationId xmlns:p14="http://schemas.microsoft.com/office/powerpoint/2010/main" val="12411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760</Words>
  <Application>Microsoft Office PowerPoint</Application>
  <PresentationFormat>Экран (4:3)</PresentationFormat>
  <Paragraphs>74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Первые годы службы Федора Ушакова прошли в интенсивной учебе под руководством опытных моряков. Благодаря своему усердию, пытливости ума, ревностному отношению к делу и высоким душевным качествам, молодой мичман успешно прошел эту первую школу.</vt:lpstr>
      <vt:lpstr>Екатерина II ставила задачу выхода в Азовское и Черное моря, которые были под контролем Турции.     В 1785 году в Севастополь на корабле "Святой Павел" прибыл капитан Федор Ушаков. Здесь и застала его война, которую в августе 1787 года Турция объявила России.   </vt:lpstr>
      <vt:lpstr>Первая победа была одержана близ острова Фидониси. Молодой, но достаточно умный командир смог разгадать замысел врага и разгромить его. </vt:lpstr>
      <vt:lpstr>В 1787 году произошел бой у острова Змеиный. Силы турок намного превосходили русских, но к этому времени наш флотоводец разработал свою тактику. В итоге флот противника был разгромлен. За это время турки потеряли 18 кораблей, а русские - ни одного.</vt:lpstr>
      <vt:lpstr>Полное поражение Турция потерпела в битве у мыса Калиакрия. 31 июля 1791 года Ушаков неожидано зашел между турецкими кораблями и береговыми батареями. Сталкиваясь друг с другом, турецкие корабли в панике отступали в открытое море. В бою русский флот не потерял ни одного корабля. В результате этой победы был заключен выгодный для России мир.</vt:lpstr>
      <vt:lpstr>Было одержано много разных побед. И все это благодаря тому, что Ушаков сумел найти свою стратегию, а не придерживался только того, что было написано в учебниках, он умел видеть конечную цель, и получал выдающиеся результаты своей работы.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XXXXXX</cp:lastModifiedBy>
  <cp:revision>106</cp:revision>
  <dcterms:created xsi:type="dcterms:W3CDTF">2012-06-21T09:23:26Z</dcterms:created>
  <dcterms:modified xsi:type="dcterms:W3CDTF">2021-02-16T08:13:45Z</dcterms:modified>
</cp:coreProperties>
</file>