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47A4-6084-46A1-AF99-3FBFF6DD0D84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F691-7F4E-4BBA-B930-E880E77939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F691-7F4E-4BBA-B930-E880E779395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3789040"/>
            <a:ext cx="6444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 меня это хорошо получается»</a:t>
            </a:r>
          </a:p>
          <a:p>
            <a:endParaRPr lang="ru-RU" sz="36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Калинина </a:t>
            </a:r>
            <a:endParaRPr lang="ru-RU" sz="36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Мария Владимировна</a:t>
            </a:r>
            <a:endParaRPr lang="ru-RU" sz="36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23762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Шашковская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Старшая вожатая , учитель музыки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rybin\Desktop\RO_Wg9EZ6mrKNFyUfW4O3o9kHcuLNlc1pOMneqaaI69RHJHcNTPM3cUeROwwT392X0g4tT81Xnp7YNyGt7cZCGgR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4498801" cy="331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1412776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Делайте то, что вы любите и любите то ,что вы делаете </a:t>
            </a:r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476672"/>
            <a:ext cx="4962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девиз в работе: </a:t>
            </a:r>
            <a:endParaRPr lang="ru-RU" sz="40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s://kartinkin.net/uploads/posts/2022-03/1646253113_78-kartinkin-net-p-motivatsiya-kartinki-dlya-prezentatsii-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501008"/>
            <a:ext cx="5569438" cy="312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99792" y="332656"/>
            <a:ext cx="6444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Мое образование,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которое сейчас мне помогает в работе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3140968"/>
            <a:ext cx="65162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Гуманитарно-педагогическая гимназия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Рыбинского педагогического колледжа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ЯГПУ им К.Д. Ушинского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OOO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«Центр повышения и переподготовки «Луч знаний»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Музыкальная школа № 7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ЯрГУ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им. П.Г. Демидова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48680"/>
            <a:ext cx="5904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Постоянно ищи в ребёнке богатство его души. </a:t>
            </a:r>
            <a:endParaRPr lang="ru-RU" sz="40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gas-kvas.com/uploads/posts/2023-01/1673556261_gas-kvas-com-p-detskii-khor-risunok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708920"/>
            <a:ext cx="5743360" cy="3771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476672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 способна донести до людей то, что нельзя выразить словами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cdn.culture.ru/images/d662d67a-bfb9-5660-a17a-fc0b965f99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24944"/>
            <a:ext cx="522126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332656"/>
            <a:ext cx="644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Серьёзная музыка подобна чудодейственному лекарству</a:t>
            </a:r>
            <a:endParaRPr lang="ru-RU" sz="3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basis-tp.ru/wp-content/uploads/4/c/b/4cbb422751b63b8fd263e33856f93d9c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1" y="1916832"/>
            <a:ext cx="626469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6516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 способна преобразить в человеке новые чувства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hochu.ua/uploads/07/2a/b4/072ab4f1-286f-4be3-92a5-2ff86bb42ca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204864"/>
            <a:ext cx="4857643" cy="4226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0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патриотизма является одним из важнейших направлений подрастающего поколения. </a:t>
            </a:r>
            <a:endParaRPr lang="ru-RU" sz="40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ufa-bds75akbuzat.edu-rb.ru/files/news/dc169be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924944"/>
            <a:ext cx="5292080" cy="3616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132856"/>
            <a:ext cx="867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130</Words>
  <Application>Microsoft Office PowerPoint</Application>
  <PresentationFormat>Экран (4:3)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14</cp:revision>
  <dcterms:created xsi:type="dcterms:W3CDTF">2022-04-23T09:34:46Z</dcterms:created>
  <dcterms:modified xsi:type="dcterms:W3CDTF">2023-02-27T19:00:51Z</dcterms:modified>
</cp:coreProperties>
</file>